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65" r:id="rId13"/>
  </p:sldIdLst>
  <p:sldSz cx="9144000" cy="6858000" type="screen4x3"/>
  <p:notesSz cx="6858000" cy="9144000"/>
  <p:embeddedFontLst>
    <p:embeddedFont>
      <p:font typeface="Verdana" pitchFamily="34" charset="0"/>
      <p:regular r:id="rId15"/>
      <p:bold r:id="rId16"/>
      <p:italic r:id="rId17"/>
      <p:boldItalic r:id="rId18"/>
    </p:embeddedFont>
    <p:embeddedFont>
      <p:font typeface="aaaiight!" pitchFamily="34" charset="0"/>
      <p:regular r:id="rId19"/>
    </p:embeddedFont>
    <p:embeddedFont>
      <p:font typeface="Calibri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253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1: Digital</a:t>
            </a:r>
            <a:r>
              <a:rPr lang="en-GB" baseline="0" dirty="0" smtClean="0">
                <a:solidFill>
                  <a:schemeClr val="bg1">
                    <a:lumMod val="85000"/>
                  </a:schemeClr>
                </a:solidFill>
              </a:rPr>
              <a:t> Business Communication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AO2</a:t>
            </a:r>
            <a:r>
              <a:rPr lang="en-GB" dirty="0" smtClean="0"/>
              <a:t> – Aids &amp; Barriers to Effective Communication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1: Digital Business Communication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11" descr="C:\Users\maddamsn\Pictures\Microsoft Clip Organizer\j028730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2327" y="4786322"/>
            <a:ext cx="1731674" cy="2071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Audience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Age</a:t>
            </a:r>
          </a:p>
          <a:p>
            <a:endParaRPr lang="en-GB" dirty="0" smtClean="0"/>
          </a:p>
          <a:p>
            <a:r>
              <a:rPr lang="en-GB" dirty="0" smtClean="0"/>
              <a:t>Gender</a:t>
            </a:r>
          </a:p>
          <a:p>
            <a:endParaRPr lang="en-GB" dirty="0" smtClean="0"/>
          </a:p>
          <a:p>
            <a:r>
              <a:rPr lang="en-GB" dirty="0" smtClean="0"/>
              <a:t>Culture</a:t>
            </a:r>
          </a:p>
          <a:p>
            <a:endParaRPr lang="en-GB" dirty="0" smtClean="0"/>
          </a:p>
          <a:p>
            <a:r>
              <a:rPr lang="en-GB" dirty="0" smtClean="0"/>
              <a:t>Emotional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Speed of Delivery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fast do you need to communicate with people?</a:t>
            </a:r>
          </a:p>
          <a:p>
            <a:endParaRPr lang="en-GB" dirty="0" smtClean="0"/>
          </a:p>
          <a:p>
            <a:r>
              <a:rPr lang="en-GB" dirty="0" smtClean="0"/>
              <a:t>Are you informing people of an event in the distant future?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AO2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Explain </a:t>
            </a:r>
            <a:r>
              <a:rPr lang="en-GB" b="1" dirty="0" smtClean="0"/>
              <a:t>each</a:t>
            </a:r>
            <a:r>
              <a:rPr lang="en-GB" dirty="0" smtClean="0"/>
              <a:t> of the aids and barriers to effective communication.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Give </a:t>
            </a:r>
            <a:r>
              <a:rPr lang="en-GB" dirty="0" smtClean="0"/>
              <a:t>at least two examples </a:t>
            </a:r>
            <a:r>
              <a:rPr lang="en-GB" dirty="0" smtClean="0"/>
              <a:t>to each of your explanations</a:t>
            </a:r>
            <a:r>
              <a:rPr lang="en-GB" dirty="0" smtClean="0"/>
              <a:t>. </a:t>
            </a:r>
            <a:r>
              <a:rPr lang="en-GB" i="1" dirty="0" smtClean="0"/>
              <a:t>(F</a:t>
            </a:r>
            <a:r>
              <a:rPr lang="en-GB" i="1" dirty="0" smtClean="0"/>
              <a:t>our </a:t>
            </a:r>
            <a:r>
              <a:rPr lang="en-GB" i="1" smtClean="0"/>
              <a:t>for distinction)</a:t>
            </a:r>
            <a:endParaRPr lang="en-GB" dirty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Purpose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the point of the communication?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Inform</a:t>
            </a:r>
          </a:p>
          <a:p>
            <a:pPr lvl="1"/>
            <a:r>
              <a:rPr lang="en-GB" dirty="0" smtClean="0"/>
              <a:t>Sell</a:t>
            </a:r>
          </a:p>
          <a:p>
            <a:pPr lvl="1"/>
            <a:r>
              <a:rPr lang="en-GB" dirty="0" smtClean="0"/>
              <a:t>Attract Attention</a:t>
            </a:r>
          </a:p>
          <a:p>
            <a:pPr lvl="1"/>
            <a:r>
              <a:rPr lang="en-GB" dirty="0" smtClean="0"/>
              <a:t>Entertain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Medium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How</a:t>
            </a:r>
            <a:r>
              <a:rPr lang="en-GB" dirty="0" smtClean="0"/>
              <a:t> will the information be communicated?</a:t>
            </a:r>
          </a:p>
          <a:p>
            <a:endParaRPr lang="en-GB" b="1" dirty="0" smtClean="0"/>
          </a:p>
          <a:p>
            <a:r>
              <a:rPr lang="en-GB" dirty="0" smtClean="0"/>
              <a:t>Electronic or paper based?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Message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What </a:t>
            </a:r>
            <a:r>
              <a:rPr lang="en-GB" dirty="0" smtClean="0"/>
              <a:t>information needs to be given out?</a:t>
            </a:r>
          </a:p>
          <a:p>
            <a:endParaRPr lang="en-GB" b="1" dirty="0" smtClean="0"/>
          </a:p>
          <a:p>
            <a:r>
              <a:rPr lang="en-GB" b="1" dirty="0" smtClean="0"/>
              <a:t>What </a:t>
            </a:r>
            <a:r>
              <a:rPr lang="en-GB" dirty="0" smtClean="0"/>
              <a:t>are you trying to tell people?</a:t>
            </a:r>
            <a:endParaRPr lang="en-GB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What </a:t>
            </a:r>
            <a:r>
              <a:rPr lang="en-GB" b="1" dirty="0" smtClean="0"/>
              <a:t>font</a:t>
            </a:r>
            <a:r>
              <a:rPr lang="en-GB" dirty="0" smtClean="0"/>
              <a:t>, </a:t>
            </a:r>
            <a:r>
              <a:rPr lang="en-GB" b="1" dirty="0" smtClean="0"/>
              <a:t>style</a:t>
            </a:r>
            <a:r>
              <a:rPr lang="en-GB" dirty="0" smtClean="0"/>
              <a:t>, </a:t>
            </a:r>
            <a:r>
              <a:rPr lang="en-GB" b="1" dirty="0" smtClean="0"/>
              <a:t>size</a:t>
            </a:r>
            <a:r>
              <a:rPr lang="en-GB" dirty="0" smtClean="0"/>
              <a:t> should be used?</a:t>
            </a:r>
          </a:p>
          <a:p>
            <a:endParaRPr lang="en-GB" dirty="0" smtClean="0"/>
          </a:p>
          <a:p>
            <a:r>
              <a:rPr lang="en-GB" dirty="0" smtClean="0"/>
              <a:t>How should it be formatted?</a:t>
            </a:r>
          </a:p>
          <a:p>
            <a:pPr lvl="1"/>
            <a:r>
              <a:rPr lang="en-GB" dirty="0" smtClean="0"/>
              <a:t>Paragraphs (alignment)</a:t>
            </a:r>
          </a:p>
          <a:p>
            <a:pPr lvl="1"/>
            <a:r>
              <a:rPr lang="en-GB" dirty="0" smtClean="0"/>
              <a:t>Bullet points</a:t>
            </a:r>
          </a:p>
          <a:p>
            <a:pPr lvl="1"/>
            <a:r>
              <a:rPr lang="en-GB" dirty="0" smtClean="0"/>
              <a:t>Line spacing</a:t>
            </a:r>
          </a:p>
          <a:p>
            <a:endParaRPr lang="en-GB" dirty="0" smtClean="0"/>
          </a:p>
          <a:p>
            <a:r>
              <a:rPr lang="en-GB" dirty="0" smtClean="0"/>
              <a:t>Layout </a:t>
            </a:r>
          </a:p>
          <a:p>
            <a:pPr lvl="1"/>
            <a:r>
              <a:rPr lang="en-GB" dirty="0" smtClean="0"/>
              <a:t>Landscape/portrait</a:t>
            </a:r>
          </a:p>
          <a:p>
            <a:pPr lvl="1"/>
            <a:r>
              <a:rPr lang="en-GB" dirty="0" smtClean="0"/>
              <a:t>Pictures</a:t>
            </a:r>
          </a:p>
          <a:p>
            <a:pPr lvl="1"/>
            <a:r>
              <a:rPr lang="en-GB" dirty="0" smtClean="0"/>
              <a:t>Tables</a:t>
            </a:r>
          </a:p>
          <a:p>
            <a:pPr lvl="1"/>
            <a:r>
              <a:rPr lang="en-GB" dirty="0" smtClean="0"/>
              <a:t>Header and Footer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Language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Formal or informal?</a:t>
            </a:r>
          </a:p>
          <a:p>
            <a:endParaRPr lang="en-GB" dirty="0" smtClean="0"/>
          </a:p>
          <a:p>
            <a:r>
              <a:rPr lang="en-GB" dirty="0" smtClean="0"/>
              <a:t>Does the information need to be translated?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Writing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Persuasive</a:t>
            </a:r>
          </a:p>
          <a:p>
            <a:endParaRPr lang="en-GB" dirty="0" smtClean="0"/>
          </a:p>
          <a:p>
            <a:r>
              <a:rPr lang="en-GB" dirty="0" smtClean="0"/>
              <a:t>Informative</a:t>
            </a:r>
          </a:p>
          <a:p>
            <a:endParaRPr lang="en-GB" dirty="0" smtClean="0"/>
          </a:p>
          <a:p>
            <a:r>
              <a:rPr lang="en-GB" dirty="0" smtClean="0"/>
              <a:t>Brief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Readability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can affect readability?</a:t>
            </a:r>
          </a:p>
          <a:p>
            <a:pPr lvl="1"/>
            <a:r>
              <a:rPr lang="en-GB" dirty="0" smtClean="0"/>
              <a:t>Prior knowledge</a:t>
            </a:r>
          </a:p>
          <a:p>
            <a:pPr lvl="1"/>
            <a:r>
              <a:rPr lang="en-GB" dirty="0" smtClean="0"/>
              <a:t>Reading Skill</a:t>
            </a:r>
          </a:p>
          <a:p>
            <a:pPr lvl="1"/>
            <a:r>
              <a:rPr lang="en-GB" dirty="0" smtClean="0"/>
              <a:t>Interest</a:t>
            </a:r>
          </a:p>
          <a:p>
            <a:pPr lvl="1"/>
            <a:r>
              <a:rPr lang="en-GB" dirty="0" smtClean="0"/>
              <a:t>Motivation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Accessibility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Ensure as many people as possible have </a:t>
            </a:r>
            <a:r>
              <a:rPr lang="en-GB" b="1" dirty="0" smtClean="0"/>
              <a:t>access </a:t>
            </a:r>
            <a:r>
              <a:rPr lang="en-GB" dirty="0" smtClean="0"/>
              <a:t>to the communication.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193</Words>
  <Application>Microsoft Office PowerPoint</Application>
  <PresentationFormat>On-screen Show (4:3)</PresentationFormat>
  <Paragraphs>64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Wingdings</vt:lpstr>
      <vt:lpstr>Verdana</vt:lpstr>
      <vt:lpstr>aaaiight!</vt:lpstr>
      <vt:lpstr>Calibri</vt:lpstr>
      <vt:lpstr>Office Theme</vt:lpstr>
      <vt:lpstr>AO2 – Aids &amp; Barriers to Effective Communication</vt:lpstr>
      <vt:lpstr>Purpose</vt:lpstr>
      <vt:lpstr>Medium</vt:lpstr>
      <vt:lpstr>Message</vt:lpstr>
      <vt:lpstr>Text</vt:lpstr>
      <vt:lpstr>Language</vt:lpstr>
      <vt:lpstr>Writing Style</vt:lpstr>
      <vt:lpstr>Readability</vt:lpstr>
      <vt:lpstr>Accessibility</vt:lpstr>
      <vt:lpstr>Audience</vt:lpstr>
      <vt:lpstr>Speed of Delivery</vt:lpstr>
      <vt:lpstr>AO2 Portfolio Evidence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maddamsn</cp:lastModifiedBy>
  <cp:revision>18</cp:revision>
  <dcterms:created xsi:type="dcterms:W3CDTF">2008-01-23T22:18:15Z</dcterms:created>
  <dcterms:modified xsi:type="dcterms:W3CDTF">2010-08-10T11:46:13Z</dcterms:modified>
</cp:coreProperties>
</file>